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KOIkgW/7Z+PqRDbdzrvO7w==" hashData="lLir9lI+1+1Pxm5291tY/D44hOmHP4TrhqG65N2LNSfO48A0KFsymeCSePRUsZ4vp3842pBoTH/mGbXytuzzDA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BB6143-FEA0-4A9A-B620-52531DD494DA}" type="datetimeFigureOut">
              <a:rPr lang="it-IT" smtClean="0"/>
              <a:t>23/11/2017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8E270-B54F-42DB-8AEB-66A9FF7CF7A1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4600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B6143-FEA0-4A9A-B620-52531DD494DA}" type="datetimeFigureOut">
              <a:rPr lang="it-IT" smtClean="0"/>
              <a:t>23/11/2017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8E270-B54F-42DB-8AEB-66A9FF7CF7A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4595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B6143-FEA0-4A9A-B620-52531DD494DA}" type="datetimeFigureOut">
              <a:rPr lang="it-IT" smtClean="0"/>
              <a:t>23/11/2017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8E270-B54F-42DB-8AEB-66A9FF7CF7A1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1308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B6143-FEA0-4A9A-B620-52531DD494DA}" type="datetimeFigureOut">
              <a:rPr lang="it-IT" smtClean="0"/>
              <a:t>23/11/2017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8E270-B54F-42DB-8AEB-66A9FF7CF7A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0033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B6143-FEA0-4A9A-B620-52531DD494DA}" type="datetimeFigureOut">
              <a:rPr lang="it-IT" smtClean="0"/>
              <a:t>23/11/2017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8E270-B54F-42DB-8AEB-66A9FF7CF7A1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2942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B6143-FEA0-4A9A-B620-52531DD494DA}" type="datetimeFigureOut">
              <a:rPr lang="it-IT" smtClean="0"/>
              <a:t>23/11/2017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8E270-B54F-42DB-8AEB-66A9FF7CF7A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7650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B6143-FEA0-4A9A-B620-52531DD494DA}" type="datetimeFigureOut">
              <a:rPr lang="it-IT" smtClean="0"/>
              <a:t>23/11/2017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8E270-B54F-42DB-8AEB-66A9FF7CF7A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2002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B6143-FEA0-4A9A-B620-52531DD494DA}" type="datetimeFigureOut">
              <a:rPr lang="it-IT" smtClean="0"/>
              <a:t>23/11/2017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8E270-B54F-42DB-8AEB-66A9FF7CF7A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978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B6143-FEA0-4A9A-B620-52531DD494DA}" type="datetimeFigureOut">
              <a:rPr lang="it-IT" smtClean="0"/>
              <a:t>23/11/2017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8E270-B54F-42DB-8AEB-66A9FF7CF7A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6951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B6143-FEA0-4A9A-B620-52531DD494DA}" type="datetimeFigureOut">
              <a:rPr lang="it-IT" smtClean="0"/>
              <a:t>23/11/2017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8E270-B54F-42DB-8AEB-66A9FF7CF7A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4886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B6143-FEA0-4A9A-B620-52531DD494DA}" type="datetimeFigureOut">
              <a:rPr lang="it-IT" smtClean="0"/>
              <a:t>23/11/2017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8E270-B54F-42DB-8AEB-66A9FF7CF7A1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6650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ABB6143-FEA0-4A9A-B620-52531DD494DA}" type="datetimeFigureOut">
              <a:rPr lang="it-IT" smtClean="0"/>
              <a:t>23/11/2017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5F8E270-B54F-42DB-8AEB-66A9FF7CF7A1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1712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Dell </a:t>
            </a:r>
            <a:r>
              <a:rPr lang="it-IT" dirty="0" err="1" smtClean="0"/>
              <a:t>Hymes</a:t>
            </a:r>
            <a:r>
              <a:rPr lang="it-IT" dirty="0" smtClean="0"/>
              <a:t>’ </a:t>
            </a:r>
            <a:r>
              <a:rPr lang="it-IT" dirty="0" err="1" smtClean="0"/>
              <a:t>interpretation</a:t>
            </a:r>
            <a:r>
              <a:rPr lang="it-IT" dirty="0" smtClean="0"/>
              <a:t> of </a:t>
            </a:r>
            <a:r>
              <a:rPr lang="it-IT" dirty="0" err="1" smtClean="0"/>
              <a:t>speech</a:t>
            </a:r>
            <a:r>
              <a:rPr lang="it-IT" dirty="0" smtClean="0"/>
              <a:t> </a:t>
            </a:r>
            <a:r>
              <a:rPr lang="it-IT" dirty="0" err="1" smtClean="0"/>
              <a:t>events</a:t>
            </a:r>
            <a:r>
              <a:rPr lang="it-IT" dirty="0" smtClean="0"/>
              <a:t> in </a:t>
            </a:r>
            <a:r>
              <a:rPr lang="it-IT" dirty="0" err="1" smtClean="0"/>
              <a:t>its</a:t>
            </a:r>
            <a:r>
              <a:rPr lang="it-IT" dirty="0" smtClean="0"/>
              <a:t> social </a:t>
            </a:r>
            <a:r>
              <a:rPr lang="it-IT" dirty="0" err="1" smtClean="0"/>
              <a:t>context</a:t>
            </a:r>
            <a:endParaRPr lang="it-IT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err="1" smtClean="0"/>
              <a:t>abbreviations</a:t>
            </a:r>
            <a:endParaRPr lang="it-IT" dirty="0"/>
          </a:p>
        </p:txBody>
      </p:sp>
      <p:sp>
        <p:nvSpPr>
          <p:cNvPr id="6" name="Segnaposto contenuto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1800" b="1" dirty="0" smtClean="0"/>
              <a:t>S</a:t>
            </a:r>
            <a:endParaRPr lang="it-IT" sz="1800" dirty="0"/>
          </a:p>
          <a:p>
            <a:pPr algn="ctr"/>
            <a:r>
              <a:rPr lang="it-IT" sz="1800" b="1" dirty="0" smtClean="0"/>
              <a:t>P</a:t>
            </a:r>
            <a:endParaRPr lang="it-IT" sz="1800" dirty="0"/>
          </a:p>
          <a:p>
            <a:pPr algn="ctr"/>
            <a:r>
              <a:rPr lang="it-IT" sz="1800" b="1" dirty="0" smtClean="0"/>
              <a:t>E</a:t>
            </a:r>
            <a:endParaRPr lang="it-IT" sz="1800" dirty="0"/>
          </a:p>
          <a:p>
            <a:pPr algn="ctr"/>
            <a:r>
              <a:rPr lang="it-IT" sz="1800" b="1" dirty="0"/>
              <a:t>A </a:t>
            </a:r>
            <a:endParaRPr lang="it-IT" sz="1800" b="1" dirty="0" smtClean="0"/>
          </a:p>
          <a:p>
            <a:pPr algn="ctr"/>
            <a:r>
              <a:rPr lang="it-IT" sz="1800" b="1" dirty="0" smtClean="0"/>
              <a:t>K </a:t>
            </a:r>
          </a:p>
          <a:p>
            <a:pPr algn="ctr"/>
            <a:r>
              <a:rPr lang="it-IT" sz="1800" b="1" dirty="0" smtClean="0"/>
              <a:t>I</a:t>
            </a:r>
            <a:endParaRPr lang="it-IT" sz="1800" dirty="0"/>
          </a:p>
          <a:p>
            <a:pPr algn="ctr"/>
            <a:r>
              <a:rPr lang="it-IT" sz="1800" b="1" dirty="0" smtClean="0"/>
              <a:t>N</a:t>
            </a:r>
            <a:endParaRPr lang="it-IT" sz="1800" dirty="0"/>
          </a:p>
          <a:p>
            <a:pPr algn="ctr"/>
            <a:r>
              <a:rPr lang="it-IT" sz="1800" b="1" dirty="0" smtClean="0"/>
              <a:t>G</a:t>
            </a:r>
            <a:endParaRPr lang="it-IT" sz="1800" dirty="0"/>
          </a:p>
        </p:txBody>
      </p:sp>
      <p:sp>
        <p:nvSpPr>
          <p:cNvPr id="7" name="Segnaposto testo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it-IT" dirty="0" err="1" smtClean="0"/>
              <a:t>relevant</a:t>
            </a:r>
            <a:r>
              <a:rPr lang="it-IT" dirty="0" smtClean="0"/>
              <a:t> </a:t>
            </a:r>
            <a:r>
              <a:rPr lang="it-IT" dirty="0" err="1" smtClean="0"/>
              <a:t>concepts</a:t>
            </a:r>
            <a:endParaRPr lang="it-IT" dirty="0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sz="2300" b="1" dirty="0" smtClean="0"/>
              <a:t> </a:t>
            </a:r>
            <a:r>
              <a:rPr lang="it-IT" sz="2300" dirty="0"/>
              <a:t>= </a:t>
            </a:r>
            <a:r>
              <a:rPr lang="it-IT" sz="2300" b="1" dirty="0"/>
              <a:t>S</a:t>
            </a:r>
            <a:r>
              <a:rPr lang="it-IT" sz="2300" dirty="0"/>
              <a:t>cene/</a:t>
            </a:r>
            <a:r>
              <a:rPr lang="it-IT" sz="2300" dirty="0" err="1"/>
              <a:t>Setting</a:t>
            </a:r>
            <a:r>
              <a:rPr lang="it-IT" sz="2300" dirty="0"/>
              <a:t> </a:t>
            </a:r>
          </a:p>
          <a:p>
            <a:r>
              <a:rPr lang="it-IT" sz="2300" dirty="0" smtClean="0"/>
              <a:t> </a:t>
            </a:r>
            <a:r>
              <a:rPr lang="it-IT" sz="2300" dirty="0"/>
              <a:t>= </a:t>
            </a:r>
            <a:r>
              <a:rPr lang="it-IT" sz="2300" b="1" dirty="0" err="1" smtClean="0"/>
              <a:t>P</a:t>
            </a:r>
            <a:r>
              <a:rPr lang="it-IT" sz="2300" dirty="0" err="1" smtClean="0"/>
              <a:t>articipants</a:t>
            </a:r>
            <a:r>
              <a:rPr lang="it-IT" sz="2300" dirty="0" smtClean="0"/>
              <a:t>: speaker</a:t>
            </a:r>
            <a:r>
              <a:rPr lang="it-IT" sz="2300" dirty="0"/>
              <a:t>, </a:t>
            </a:r>
            <a:r>
              <a:rPr lang="it-IT" sz="2300" dirty="0" err="1" smtClean="0"/>
              <a:t>adressor</a:t>
            </a:r>
            <a:r>
              <a:rPr lang="it-IT" sz="2300" dirty="0"/>
              <a:t>, </a:t>
            </a:r>
            <a:r>
              <a:rPr lang="it-IT" sz="2300" dirty="0" err="1" smtClean="0"/>
              <a:t>receiver</a:t>
            </a:r>
            <a:r>
              <a:rPr lang="it-IT" sz="2300" dirty="0"/>
              <a:t>, </a:t>
            </a:r>
            <a:r>
              <a:rPr lang="it-IT" sz="2300" dirty="0" err="1" smtClean="0"/>
              <a:t>adressee</a:t>
            </a:r>
            <a:endParaRPr lang="it-IT" sz="2300" dirty="0"/>
          </a:p>
          <a:p>
            <a:r>
              <a:rPr lang="it-IT" sz="2300" dirty="0" smtClean="0"/>
              <a:t> </a:t>
            </a:r>
            <a:r>
              <a:rPr lang="it-IT" sz="2300" dirty="0"/>
              <a:t>= </a:t>
            </a:r>
            <a:r>
              <a:rPr lang="it-IT" sz="2300" b="1" dirty="0" err="1"/>
              <a:t>E</a:t>
            </a:r>
            <a:r>
              <a:rPr lang="it-IT" sz="2300" dirty="0" err="1"/>
              <a:t>nds</a:t>
            </a:r>
            <a:r>
              <a:rPr lang="it-IT" sz="2300" dirty="0"/>
              <a:t> </a:t>
            </a:r>
            <a:r>
              <a:rPr lang="it-IT" sz="2300" dirty="0" smtClean="0"/>
              <a:t>: </a:t>
            </a:r>
            <a:r>
              <a:rPr lang="it-IT" sz="2300" dirty="0" err="1" smtClean="0"/>
              <a:t>purposes</a:t>
            </a:r>
            <a:r>
              <a:rPr lang="it-IT" sz="2300" dirty="0"/>
              <a:t>, </a:t>
            </a:r>
            <a:r>
              <a:rPr lang="it-IT" sz="2300" dirty="0" err="1"/>
              <a:t>outcomes</a:t>
            </a:r>
            <a:r>
              <a:rPr lang="it-IT" sz="2300" dirty="0"/>
              <a:t>, </a:t>
            </a:r>
            <a:r>
              <a:rPr lang="it-IT" sz="2300" dirty="0" err="1"/>
              <a:t>goals</a:t>
            </a:r>
            <a:endParaRPr lang="it-IT" sz="2300" dirty="0"/>
          </a:p>
          <a:p>
            <a:r>
              <a:rPr lang="it-IT" sz="2300" dirty="0" smtClean="0"/>
              <a:t> </a:t>
            </a:r>
            <a:r>
              <a:rPr lang="it-IT" sz="2300" dirty="0"/>
              <a:t>= </a:t>
            </a:r>
            <a:r>
              <a:rPr lang="it-IT" sz="2300" b="1" dirty="0" err="1"/>
              <a:t>A</a:t>
            </a:r>
            <a:r>
              <a:rPr lang="it-IT" sz="2300" dirty="0" err="1"/>
              <a:t>ct</a:t>
            </a:r>
            <a:r>
              <a:rPr lang="it-IT" sz="2300" dirty="0"/>
              <a:t> </a:t>
            </a:r>
            <a:r>
              <a:rPr lang="it-IT" sz="2300" dirty="0" err="1" smtClean="0"/>
              <a:t>sequences</a:t>
            </a:r>
            <a:r>
              <a:rPr lang="it-IT" sz="2300" dirty="0" smtClean="0"/>
              <a:t>: </a:t>
            </a:r>
            <a:r>
              <a:rPr lang="it-IT" sz="2300" dirty="0" err="1" smtClean="0"/>
              <a:t>message</a:t>
            </a:r>
            <a:r>
              <a:rPr lang="it-IT" sz="2300" dirty="0" smtClean="0"/>
              <a:t> </a:t>
            </a:r>
            <a:r>
              <a:rPr lang="it-IT" sz="2300" dirty="0" err="1"/>
              <a:t>form</a:t>
            </a:r>
            <a:r>
              <a:rPr lang="it-IT" sz="2300" dirty="0"/>
              <a:t>/</a:t>
            </a:r>
            <a:r>
              <a:rPr lang="it-IT" sz="2300" dirty="0" err="1"/>
              <a:t>message</a:t>
            </a:r>
            <a:r>
              <a:rPr lang="it-IT" sz="2300" dirty="0"/>
              <a:t> </a:t>
            </a:r>
            <a:r>
              <a:rPr lang="it-IT" sz="2300" dirty="0" err="1" smtClean="0"/>
              <a:t>contents</a:t>
            </a:r>
            <a:endParaRPr lang="it-IT" sz="2300" dirty="0"/>
          </a:p>
          <a:p>
            <a:r>
              <a:rPr lang="it-IT" sz="2300" dirty="0" smtClean="0"/>
              <a:t> </a:t>
            </a:r>
            <a:r>
              <a:rPr lang="it-IT" sz="2300" dirty="0"/>
              <a:t>= </a:t>
            </a:r>
            <a:r>
              <a:rPr lang="it-IT" sz="2300" b="1" dirty="0" err="1"/>
              <a:t>K</a:t>
            </a:r>
            <a:r>
              <a:rPr lang="it-IT" sz="2300" dirty="0" err="1"/>
              <a:t>ey</a:t>
            </a:r>
            <a:endParaRPr lang="it-IT" sz="2300" dirty="0"/>
          </a:p>
          <a:p>
            <a:r>
              <a:rPr lang="it-IT" sz="2300" dirty="0"/>
              <a:t> </a:t>
            </a:r>
            <a:r>
              <a:rPr lang="it-IT" sz="2300" dirty="0" smtClean="0"/>
              <a:t>= </a:t>
            </a:r>
            <a:r>
              <a:rPr lang="it-IT" sz="2300" b="1" dirty="0" err="1" smtClean="0"/>
              <a:t>I</a:t>
            </a:r>
            <a:r>
              <a:rPr lang="it-IT" sz="2300" dirty="0" err="1" smtClean="0"/>
              <a:t>nstrumentalities</a:t>
            </a:r>
            <a:r>
              <a:rPr lang="it-IT" sz="2300" dirty="0" smtClean="0"/>
              <a:t> (</a:t>
            </a:r>
            <a:r>
              <a:rPr lang="it-IT" sz="2300" dirty="0" err="1" smtClean="0"/>
              <a:t>channel</a:t>
            </a:r>
            <a:r>
              <a:rPr lang="it-IT" sz="2300" dirty="0"/>
              <a:t>, </a:t>
            </a:r>
            <a:r>
              <a:rPr lang="it-IT" sz="2300" smtClean="0"/>
              <a:t>forms</a:t>
            </a:r>
            <a:r>
              <a:rPr lang="it-IT" sz="2300" dirty="0" smtClean="0"/>
              <a:t> </a:t>
            </a:r>
            <a:r>
              <a:rPr lang="it-IT" sz="2300" dirty="0"/>
              <a:t>of </a:t>
            </a:r>
            <a:r>
              <a:rPr lang="it-IT" sz="2300" dirty="0" err="1"/>
              <a:t>speech</a:t>
            </a:r>
            <a:r>
              <a:rPr lang="it-IT" sz="2300" dirty="0"/>
              <a:t>)</a:t>
            </a:r>
          </a:p>
          <a:p>
            <a:r>
              <a:rPr lang="it-IT" sz="2300" dirty="0" smtClean="0"/>
              <a:t> </a:t>
            </a:r>
            <a:r>
              <a:rPr lang="it-IT" sz="2300" dirty="0"/>
              <a:t>= </a:t>
            </a:r>
            <a:r>
              <a:rPr lang="it-IT" sz="2300" b="1" dirty="0" err="1"/>
              <a:t>N</a:t>
            </a:r>
            <a:r>
              <a:rPr lang="it-IT" sz="2300" dirty="0" err="1"/>
              <a:t>orms</a:t>
            </a:r>
            <a:r>
              <a:rPr lang="it-IT" sz="2300" dirty="0"/>
              <a:t> of </a:t>
            </a:r>
            <a:r>
              <a:rPr lang="it-IT" sz="2300" dirty="0" err="1"/>
              <a:t>interaction</a:t>
            </a:r>
            <a:r>
              <a:rPr lang="it-IT" sz="2300" dirty="0"/>
              <a:t>, </a:t>
            </a:r>
            <a:r>
              <a:rPr lang="it-IT" sz="2300" dirty="0" err="1" smtClean="0"/>
              <a:t>norms</a:t>
            </a:r>
            <a:r>
              <a:rPr lang="it-IT" sz="2300" dirty="0" smtClean="0"/>
              <a:t> </a:t>
            </a:r>
            <a:r>
              <a:rPr lang="it-IT" sz="2300" dirty="0"/>
              <a:t>of </a:t>
            </a:r>
            <a:r>
              <a:rPr lang="it-IT" sz="2300" dirty="0" err="1"/>
              <a:t>interpretation</a:t>
            </a:r>
            <a:endParaRPr lang="it-IT" sz="2300" dirty="0"/>
          </a:p>
          <a:p>
            <a:r>
              <a:rPr lang="it-IT" sz="2300" dirty="0" smtClean="0"/>
              <a:t> = </a:t>
            </a:r>
            <a:r>
              <a:rPr lang="it-IT" sz="2300" b="1" dirty="0" err="1"/>
              <a:t>G</a:t>
            </a:r>
            <a:r>
              <a:rPr lang="it-IT" sz="2300" dirty="0" err="1"/>
              <a:t>enres</a:t>
            </a:r>
            <a:endParaRPr lang="it-IT" sz="23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38515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e">
  <a:themeElements>
    <a:clrScheme name="Integrale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e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11</TotalTime>
  <Words>78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Tw Cen MT</vt:lpstr>
      <vt:lpstr>Tw Cen MT Condensed</vt:lpstr>
      <vt:lpstr>Wingdings 3</vt:lpstr>
      <vt:lpstr>Integrale</vt:lpstr>
      <vt:lpstr>Dell Hymes’ interpretation of speech events in its social context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Dell Hymes’ interpretation of speech events in its social context</dc:title>
  <dc:creator>Vitus</dc:creator>
  <cp:lastModifiedBy>Vitus</cp:lastModifiedBy>
  <cp:revision>5</cp:revision>
  <dcterms:created xsi:type="dcterms:W3CDTF">2017-11-23T14:35:33Z</dcterms:created>
  <dcterms:modified xsi:type="dcterms:W3CDTF">2017-11-23T14:48:41Z</dcterms:modified>
</cp:coreProperties>
</file>